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367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8065D-B061-454B-99A9-73073748E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A30-A255-4544-9173-A44BC3BE2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375A1-7A79-45BF-840D-7CD4BB13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C377E-3FFF-4DB9-B446-5FB82E97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4CE4A-7EFB-47C1-9019-146833B3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9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1C01E-B2C4-4C51-8BAA-E0B67FDC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59B553-BB4C-4675-8BDD-0B3E317BC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B448D-3920-410D-8A31-099D722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48DED-940D-464B-9993-D65786F3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58A39-691D-411B-A920-E8EEF09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52B29D-1564-4AD8-A6CD-C606E08CB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1C9D9B-4E98-427C-95F4-EE2C134C7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C018E-BB85-4FCF-A5AA-7CF4F4D8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C450F-5DD4-44FC-A9A9-5F9E0964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AA5DF-7596-427A-B705-C5D5EF43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9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B1CBD-FBD2-41DF-A334-B55BA42C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EC32B-AACB-421F-9346-5A960E14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C48B6-EDF0-42EE-BECC-24AF0D1D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75121-1E3B-4F95-AB15-691E96E0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135C2-A62A-4C6B-AEBC-745BD0C2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1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3DDA3-5712-4E49-9371-B6373A4F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F0444-9BEA-42EE-B87C-569009AC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1765D-C437-446E-BEEC-F212DFF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A138C-8B2A-4493-8107-6A46A098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12E09-C280-479B-8E8F-72827382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9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51FF6-A871-4886-B91F-960896A2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B2E9D-B663-49D8-A46F-4F9576C2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E027D5-CC50-44C3-94FC-444623C37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DCDB6-1C25-4962-B172-9A8B7789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8142C-DB6B-4FDC-B79D-C9FEEFBF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16AEF9-B53D-4454-886F-0ACBF075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52EB1-2B3D-4DE6-B6C6-03D583F0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F15DA9-E9CD-4BB9-B4B0-13526A61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1BE8E6-5287-4F25-A53B-5EAAF4C4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2192D5-C485-4EC6-A6A1-8BA2689C6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7F3DE5-D5C6-4D85-9BE8-B39B3E360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6173AA-577E-4D61-82B6-39576910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B263B-278B-4607-81FB-4A8C3CCF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A5D566-EFDD-414C-8BDB-B2405DD9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3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DDA0F-41C3-42E1-89D8-337FBB8F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A4A9EA-D29E-4081-A1F2-99FAD0A5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AFC62F-9EAB-4B89-849B-C85D69A4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B5DB41-0D07-4660-A0D2-A2DDC7F2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1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BE2AC7-E6AA-4F06-81FF-5525540A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9F551D-4F6D-4943-926A-B25EE116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A5F0E-3585-40D9-A83F-14C3B69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33FC7-A7EE-492C-A9A6-3D87F2EC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C3CA1-EDB6-40F9-9B71-F3E2BAE4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16A277-0770-45A4-844E-BB0F1F494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569814-5996-4FD8-9383-CB67A5A5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19E64D-243A-427A-A30A-8E72584F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3DB14-A243-432C-A0A6-CAF36564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3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D306-CB1C-4B53-9F80-B5CBCBA6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8A8120-41C9-4ACD-8160-04FB12FF4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EA8F7-C0EA-4243-81F1-807DCC192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4BB0C6-5B33-4133-BA44-61F88732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C8745-D021-4A8C-BE83-8599B8AE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EF9ED-AF2F-4C27-827D-EC0C193E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5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15A1A-F471-4C87-BBD9-D73A71F5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6C330-9251-499E-B3CB-F3058165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E6DDF-21DE-4EDE-A9D7-B12066567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7E010-AD11-4FAF-943D-F4CC1294050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3D94D-001F-4786-80A4-35277B6B7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B8BEC-71DE-44D0-9CEA-1F1BC6BA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1ABBE-F5A5-4122-9C4C-78A41AB0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E9EF36-3B98-40C4-825F-148666748560}"/>
              </a:ext>
            </a:extLst>
          </p:cNvPr>
          <p:cNvSpPr txBox="1"/>
          <p:nvPr/>
        </p:nvSpPr>
        <p:spPr>
          <a:xfrm>
            <a:off x="732192" y="2521383"/>
            <a:ext cx="738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</a:rPr>
              <a:t>ЦЕНТР ПРОТОТИПИРОВАНИЯ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1EB42-4117-45EA-A0F9-EC59C0F2BE93}"/>
              </a:ext>
            </a:extLst>
          </p:cNvPr>
          <p:cNvSpPr txBox="1"/>
          <p:nvPr/>
        </p:nvSpPr>
        <p:spPr>
          <a:xfrm>
            <a:off x="732193" y="2890715"/>
            <a:ext cx="8789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39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C39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Центра в области быстрого прототипирования и мелкосерийного производства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6738A1-7825-49A5-8E11-2ACA72CC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" y="396889"/>
            <a:ext cx="3562971" cy="18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427452-0F9D-4307-9E19-966A12FB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" y="3187419"/>
            <a:ext cx="3504680" cy="8300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623B2A"/>
                </a:solidFill>
                <a:latin typeface="Arial Black" panose="020B0A04020102020204" pitchFamily="34" charset="0"/>
              </a:rPr>
              <a:t>ЦЕНТР ПРОТОТИПИРОВАНИЯ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7E6F04-59DC-47CF-A4BC-B8114C8E0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2618" y="740660"/>
            <a:ext cx="8419110" cy="461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623B2A"/>
                </a:solidFill>
              </a:rPr>
              <a:t>ОСНАЩЕННАЯ ПРОИЗВОДСТВЕННАЯ ЛАБОРАТОРИЯ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BA20D-7D19-443A-90D5-D9767D263503}"/>
              </a:ext>
            </a:extLst>
          </p:cNvPr>
          <p:cNvSpPr txBox="1"/>
          <p:nvPr/>
        </p:nvSpPr>
        <p:spPr>
          <a:xfrm>
            <a:off x="3618412" y="1201784"/>
            <a:ext cx="8029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FDM 3D-</a:t>
            </a: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принтеры</a:t>
            </a:r>
          </a:p>
          <a:p>
            <a:pPr algn="just"/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Технология послойного наплавления пластиковой нити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Самая доступная технология  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3D-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печати для быстрого производства черновых прототипов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18169-C768-418C-85AF-0A164C84CCEC}"/>
              </a:ext>
            </a:extLst>
          </p:cNvPr>
          <p:cNvSpPr txBox="1"/>
          <p:nvPr/>
        </p:nvSpPr>
        <p:spPr>
          <a:xfrm>
            <a:off x="3618412" y="2002003"/>
            <a:ext cx="8029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SLS 3D-</a:t>
            </a: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принтер</a:t>
            </a:r>
          </a:p>
          <a:p>
            <a:pPr algn="just"/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Лазерная стереолитография малой мощности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Самая высокоточная технология 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3D-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печати жидкими фотополимерными смолами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C8F69-1A33-4807-8BAA-0F7FC559A8A6}"/>
              </a:ext>
            </a:extLst>
          </p:cNvPr>
          <p:cNvSpPr txBox="1"/>
          <p:nvPr/>
        </p:nvSpPr>
        <p:spPr>
          <a:xfrm>
            <a:off x="3618412" y="3551159"/>
            <a:ext cx="8029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Фрезерный станок</a:t>
            </a:r>
          </a:p>
          <a:p>
            <a:pPr algn="just"/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Прецизионный фрезерный станок с механической точностью обработки до 0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,001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мм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Обработка пластиков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,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воска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,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дерева и цветных металлов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A7D73-9EF2-49B5-8C4F-F914E01D1DBD}"/>
              </a:ext>
            </a:extLst>
          </p:cNvPr>
          <p:cNvSpPr txBox="1"/>
          <p:nvPr/>
        </p:nvSpPr>
        <p:spPr>
          <a:xfrm>
            <a:off x="3618412" y="4379299"/>
            <a:ext cx="8029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Вакуумное литье</a:t>
            </a:r>
          </a:p>
          <a:p>
            <a:pPr algn="just"/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Литье двухкомпонентных пластиков в силиконовые формы в вакуумной среде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Данная технология позволяет осуществлять мелкосерийное литье изделия без затрат на разработку и производство дорогостоящей оснастки (пресс-форм)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37373-5FAC-4A26-A4EB-8D168BAFD717}"/>
              </a:ext>
            </a:extLst>
          </p:cNvPr>
          <p:cNvSpPr txBox="1"/>
          <p:nvPr/>
        </p:nvSpPr>
        <p:spPr>
          <a:xfrm>
            <a:off x="3618412" y="2802222"/>
            <a:ext cx="8029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LFS 3D-</a:t>
            </a: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принтер</a:t>
            </a:r>
          </a:p>
          <a:p>
            <a:pPr algn="just"/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Технология селективного лазерного спекание порошковых пластиков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Позволяет производить изделия любой геометрической формы из высокопрочных полиамидов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73E37-88FD-43C8-83DE-5A53D0245748}"/>
              </a:ext>
            </a:extLst>
          </p:cNvPr>
          <p:cNvSpPr txBox="1"/>
          <p:nvPr/>
        </p:nvSpPr>
        <p:spPr>
          <a:xfrm>
            <a:off x="3522618" y="5422883"/>
            <a:ext cx="802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Метрологический </a:t>
            </a:r>
            <a:r>
              <a:rPr lang="en-US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3D-</a:t>
            </a: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сканер</a:t>
            </a:r>
          </a:p>
          <a:p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Высокоточное измерительное устройство</a:t>
            </a:r>
            <a:r>
              <a:rPr lang="en-US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, </a:t>
            </a:r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позволяющее получить трехмерную модель объекта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51008-4849-46B6-97E2-52C90C30DD63}"/>
              </a:ext>
            </a:extLst>
          </p:cNvPr>
          <p:cNvSpPr txBox="1"/>
          <p:nvPr/>
        </p:nvSpPr>
        <p:spPr>
          <a:xfrm>
            <a:off x="3522618" y="6074450"/>
            <a:ext cx="802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УФ-принтер</a:t>
            </a:r>
          </a:p>
          <a:p>
            <a:r>
              <a:rPr lang="ru-RU" sz="1400" dirty="0">
                <a:solidFill>
                  <a:srgbClr val="C39367"/>
                </a:solidFill>
                <a:latin typeface="Bahnschrift Light SemiCondensed" panose="020B0502040204020203" pitchFamily="34" charset="0"/>
              </a:rPr>
              <a:t>Нанесение цветных изображений на поверхности изделий  </a:t>
            </a:r>
          </a:p>
        </p:txBody>
      </p:sp>
    </p:spTree>
    <p:extLst>
      <p:ext uri="{BB962C8B-B14F-4D97-AF65-F5344CB8AC3E}">
        <p14:creationId xmlns:p14="http://schemas.microsoft.com/office/powerpoint/2010/main" val="12099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E0A-BF1B-4F13-9F25-77E4DCF5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2766218"/>
            <a:ext cx="2657282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623B2A"/>
                </a:solidFill>
                <a:latin typeface="Arial Black" panose="020B0A04020102020204" pitchFamily="34" charset="0"/>
              </a:rPr>
              <a:t>ОСНАЩЕНИЕ</a:t>
            </a:r>
            <a:br>
              <a:rPr lang="ru-RU" sz="2000" b="1" dirty="0">
                <a:solidFill>
                  <a:srgbClr val="623B2A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623B2A"/>
                </a:solidFill>
                <a:latin typeface="Arial Black" panose="020B0A04020102020204" pitchFamily="34" charset="0"/>
              </a:rPr>
              <a:t>ЛАБОРАТОРИИ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ACB1205-AA9C-4841-8A81-2B28BDE55B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>
          <a:xfrm>
            <a:off x="3584121" y="754193"/>
            <a:ext cx="4282803" cy="255131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15DECC-5D53-4AD7-9563-273EDAD8A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6"/>
          <a:stretch/>
        </p:blipFill>
        <p:spPr>
          <a:xfrm>
            <a:off x="3584121" y="3498465"/>
            <a:ext cx="4282803" cy="26053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43CF85-2469-49BD-848B-03D4DE6D8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07" y="3498464"/>
            <a:ext cx="3728539" cy="26062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E073A8-81A7-4CE1-8916-65C9F47A7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07" y="753291"/>
            <a:ext cx="3728539" cy="25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A4CD-8DD2-49AE-A9CB-D1340C1C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38" y="778042"/>
            <a:ext cx="7064230" cy="93742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РАЗРАБОТКА </a:t>
            </a:r>
            <a:r>
              <a:rPr lang="en-US" sz="2800" b="1" dirty="0">
                <a:solidFill>
                  <a:srgbClr val="623B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3D-</a:t>
            </a:r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МОДЕЛЕЙ И </a:t>
            </a:r>
            <a:b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КОНСТРУКТОРСКОЙ ДОКУМЕНТАЦИИ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7F66E-0952-4E08-BF92-12DC5774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7" y="2638512"/>
            <a:ext cx="6514751" cy="25001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rgbClr val="623B2A"/>
                </a:solidFill>
                <a:latin typeface="Arial Black" panose="020B0A04020102020204" pitchFamily="34" charset="0"/>
              </a:rPr>
              <a:t>ЗАДАЧИ 3</a:t>
            </a:r>
            <a:r>
              <a:rPr lang="en-US" sz="3000" dirty="0">
                <a:solidFill>
                  <a:srgbClr val="623B2A"/>
                </a:solidFill>
                <a:latin typeface="Arial Black" panose="020B0A04020102020204" pitchFamily="34" charset="0"/>
              </a:rPr>
              <a:t>D-</a:t>
            </a:r>
            <a:r>
              <a:rPr lang="ru-RU" sz="3000" dirty="0">
                <a:solidFill>
                  <a:srgbClr val="623B2A"/>
                </a:solidFill>
                <a:latin typeface="Arial Black" panose="020B0A04020102020204" pitchFamily="34" charset="0"/>
              </a:rPr>
              <a:t>МОДЕЛИРОВАНИЯ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по имеющемуся оригинальному образцу изделия;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по чертежам;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 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моделей для 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конструкторской документации;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сборок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инженерного анализа 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4C46B8-BEE5-400D-A2CE-1B3A59D44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36" y="3783740"/>
            <a:ext cx="4082164" cy="22962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D534FF-6489-4B32-BDEE-098F227B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01" y="778043"/>
            <a:ext cx="4072299" cy="22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9339D3-DD69-4326-BC70-76FE8B10B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799" y="755332"/>
            <a:ext cx="4887201" cy="86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623B2A"/>
                </a:solidFill>
                <a:latin typeface="Arial Black" panose="020B0A04020102020204" pitchFamily="34" charset="0"/>
              </a:rPr>
              <a:t>ПРОИЗВОДСТВО ДЕТАЛЕЙ ИЗ ПЛАСТИКА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4BAD39-5889-468C-8E86-9E52AE62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0" y="758568"/>
            <a:ext cx="3563498" cy="5347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F31D5-5995-4CE6-A92F-910325BEA35A}"/>
              </a:ext>
            </a:extLst>
          </p:cNvPr>
          <p:cNvSpPr txBox="1"/>
          <p:nvPr/>
        </p:nvSpPr>
        <p:spPr>
          <a:xfrm>
            <a:off x="7254521" y="2490281"/>
            <a:ext cx="43455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дальнейшее производство пластиковых деталей и элементов оснастки для оборудования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Большой парк оборудования в лаборатории центра прототипирования позволяет воспроизводить изделия самой сложной геометрической формы с различными характеристиками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C39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C3F18D-8436-461F-B750-1BA1866A2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9" y="5163345"/>
            <a:ext cx="1409533" cy="9393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4A018E-1ECD-4B8D-9C15-F8A6E886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31" y="5163345"/>
            <a:ext cx="626124" cy="939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082B69-38C9-483C-9FED-07B867169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1" b="14540"/>
          <a:stretch/>
        </p:blipFill>
        <p:spPr>
          <a:xfrm>
            <a:off x="9624454" y="5163345"/>
            <a:ext cx="943988" cy="9425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D0ED0B-992F-4AA2-8347-7C52AFECD8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4" t="11968" r="29110" b="30359"/>
          <a:stretch/>
        </p:blipFill>
        <p:spPr>
          <a:xfrm>
            <a:off x="10710441" y="5156873"/>
            <a:ext cx="1012308" cy="9425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684097-42F0-43F5-AC82-8E9D310B3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2" y="755332"/>
            <a:ext cx="2324816" cy="2953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FBC701-8A0D-490E-9B48-8D82085D5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80" y="3951214"/>
            <a:ext cx="2282241" cy="22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B5420-8693-441D-8590-F5013EBF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17" y="371013"/>
            <a:ext cx="7163563" cy="5912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23B2A"/>
                </a:solidFill>
                <a:latin typeface="Arial Black" panose="020B0A04020102020204" pitchFamily="34" charset="0"/>
              </a:rPr>
              <a:t>3D-</a:t>
            </a:r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</a:rPr>
              <a:t>СКАНИРОВАНИЕ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223FE-00EB-46F0-B435-3B413973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61" y="1253331"/>
            <a:ext cx="7532615" cy="370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623B2A"/>
                </a:solidFill>
                <a:latin typeface="Arial Black" panose="020B0A04020102020204" pitchFamily="34" charset="0"/>
              </a:rPr>
              <a:t>ЗАДАЧИ  </a:t>
            </a:r>
            <a:r>
              <a:rPr lang="en-US" sz="2000" b="1" dirty="0">
                <a:solidFill>
                  <a:srgbClr val="623B2A"/>
                </a:solidFill>
                <a:latin typeface="Arial Black" panose="020B0A04020102020204" pitchFamily="34" charset="0"/>
              </a:rPr>
              <a:t>3D-</a:t>
            </a:r>
            <a:r>
              <a:rPr lang="ru-RU" sz="2000" b="1" dirty="0">
                <a:solidFill>
                  <a:srgbClr val="623B2A"/>
                </a:solidFill>
                <a:latin typeface="Arial Black" panose="020B0A04020102020204" pitchFamily="34" charset="0"/>
              </a:rPr>
              <a:t>СКАНИРОВАНИЯ: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Входной контроль качества изделий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получаемых от поставщиков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объектов;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отклонений геометрии изделий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на наличие дефектов в сборке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Метрологический анализ геометрии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износа и деформаций изделий;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чертежей;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точной цифровой копии изделия;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Сканирование изделий с целью внесения изменений в его конструкцию;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Сканирование изделия с целью проектирования производственной оснастки на основе оригинала;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архивирование объектов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C39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AD751-3B02-4C20-B491-45B0E01A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6" y="384928"/>
            <a:ext cx="3825724" cy="2548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47EC4-FD34-4ED2-9053-DF4F7BAE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6" y="3202031"/>
            <a:ext cx="3825724" cy="29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A52E8-4C48-4E64-965D-33291942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12845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</a:rPr>
              <a:t>ЛИТЬЕ В ВАКУУМНОЙ УСТАНОВКЕ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EBB7A-312C-438D-82A2-7D949CBB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4" y="1003926"/>
            <a:ext cx="7044959" cy="51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39367"/>
                </a:solidFill>
              </a:rPr>
              <a:t>Литье </a:t>
            </a:r>
            <a:r>
              <a:rPr lang="ru-RU" dirty="0">
                <a:solidFill>
                  <a:srgbClr val="C39367"/>
                </a:solidFill>
              </a:rPr>
              <a:t>полиуретанов</a:t>
            </a:r>
            <a:r>
              <a:rPr lang="ru-RU" sz="2400" dirty="0">
                <a:solidFill>
                  <a:srgbClr val="C39367"/>
                </a:solidFill>
              </a:rPr>
              <a:t> в силиконовые формы</a:t>
            </a:r>
          </a:p>
          <a:p>
            <a:pPr marL="0" indent="0">
              <a:buNone/>
            </a:pPr>
            <a:endParaRPr lang="ru-RU" sz="2400" dirty="0">
              <a:solidFill>
                <a:srgbClr val="C39367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C39367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485FC5-57E9-41A8-91DF-E88AB5DB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274"/>
            <a:ext cx="4078514" cy="2867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AED3F2-57DA-482D-9DB8-08EA3A3BC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3" y="2536274"/>
            <a:ext cx="4078513" cy="28677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CF6329-769D-463A-ABF9-1F8F1D3FC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86" y="1026367"/>
            <a:ext cx="3608500" cy="5414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F6F08-A028-406C-88F3-02CA35FE3E76}"/>
              </a:ext>
            </a:extLst>
          </p:cNvPr>
          <p:cNvSpPr txBox="1"/>
          <p:nvPr/>
        </p:nvSpPr>
        <p:spPr>
          <a:xfrm>
            <a:off x="366714" y="1514213"/>
            <a:ext cx="7005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подготовки формы требуется только наличие оригинального изделия или мастер-модели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Полиуретаны – это двухкомпонентные материалы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имитирующие свойства  популярных пластиков</a:t>
            </a:r>
            <a:r>
              <a:rPr lang="en-US" sz="14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C39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4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A52E8-4C48-4E64-965D-33291942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</a:rPr>
              <a:t>ФРЕЗЕРОВКА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EBB7A-312C-438D-82A2-7D949CBB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56" y="1253332"/>
            <a:ext cx="7634681" cy="701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Фрезеровка изделий из модельного пластика</a:t>
            </a:r>
            <a:r>
              <a:rPr lang="en-US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дерева</a:t>
            </a:r>
            <a:r>
              <a:rPr lang="en-US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воска и</a:t>
            </a:r>
            <a:r>
              <a:rPr lang="en-US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цветных металлов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D29E4-5BB9-4455-BAAB-4D1A30D9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" y="2843868"/>
            <a:ext cx="3720438" cy="2478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0587B-3A07-4C9F-9CB8-4C7D88B13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8" y="2843868"/>
            <a:ext cx="3720438" cy="2478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7570E8-DA3E-4464-8577-5D38176C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16" y="2843868"/>
            <a:ext cx="3287086" cy="24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3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A52E8-4C48-4E64-965D-33291942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23B2A"/>
                </a:solidFill>
                <a:latin typeface="Arial Black" panose="020B0A04020102020204" pitchFamily="34" charset="0"/>
              </a:rPr>
              <a:t>УФ-ПЕЧАТЬ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BB5D10E-4F7F-411B-83E5-650E02866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" y="4192374"/>
            <a:ext cx="3203383" cy="213558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EF60FE-E885-4559-9F8A-9F7F3AF20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03" y="1749845"/>
            <a:ext cx="6867176" cy="45781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5674FA-1915-4B25-9966-BFB11A474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2" y="1749845"/>
            <a:ext cx="3203383" cy="21355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B25F4-90EA-4920-8843-29D8AD05964C}"/>
              </a:ext>
            </a:extLst>
          </p:cNvPr>
          <p:cNvSpPr txBox="1"/>
          <p:nvPr/>
        </p:nvSpPr>
        <p:spPr>
          <a:xfrm>
            <a:off x="838200" y="1170264"/>
            <a:ext cx="104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 цветных изображений на сложных поверхностях</a:t>
            </a:r>
          </a:p>
        </p:txBody>
      </p:sp>
    </p:spTree>
    <p:extLst>
      <p:ext uri="{BB962C8B-B14F-4D97-AF65-F5344CB8AC3E}">
        <p14:creationId xmlns:p14="http://schemas.microsoft.com/office/powerpoint/2010/main" val="609059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344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Bahnschrift Light SemiCondensed</vt:lpstr>
      <vt:lpstr>Calibri</vt:lpstr>
      <vt:lpstr>Calibri Light</vt:lpstr>
      <vt:lpstr>Тема Office</vt:lpstr>
      <vt:lpstr>Презентация PowerPoint</vt:lpstr>
      <vt:lpstr>ЦЕНТР ПРОТОТИПИРОВАНИЯ</vt:lpstr>
      <vt:lpstr>ОСНАЩЕНИЕ ЛАБОРАТОРИИ</vt:lpstr>
      <vt:lpstr>РАЗРАБОТКА 3D-МОДЕЛЕЙ И  КОНСТРУКТОРСКОЙ ДОКУМЕНТАЦИИ</vt:lpstr>
      <vt:lpstr>Презентация PowerPoint</vt:lpstr>
      <vt:lpstr>3D-СКАНИРОВАНИЕ</vt:lpstr>
      <vt:lpstr>ЛИТЬЕ В ВАКУУМНОЙ УСТАНОВКЕ</vt:lpstr>
      <vt:lpstr>ФРЕЗЕРОВКА</vt:lpstr>
      <vt:lpstr>УФ-ПЕЧАТЬ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прототипирования</dc:title>
  <dc:creator>Дериков Максим</dc:creator>
  <cp:lastModifiedBy>USER</cp:lastModifiedBy>
  <cp:revision>55</cp:revision>
  <dcterms:created xsi:type="dcterms:W3CDTF">2020-02-25T07:21:15Z</dcterms:created>
  <dcterms:modified xsi:type="dcterms:W3CDTF">2020-05-21T13:32:57Z</dcterms:modified>
</cp:coreProperties>
</file>